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36191E-7A75-7113-2B85-A7DF30DE3CB0}" v="1" dt="2023-08-30T10:23:22.622"/>
    <p1510:client id="{E74BA665-146A-4989-BFEF-74DC876CA97A}" v="1625" dt="2023-08-30T09:56:04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eras" userId="S::urn:spo:anon#91ada89eb3da4140158eca0c8320dd40d3af5275bed6f8e58c5d2be011e5c0b9::" providerId="AD" clId="Web-{9D36191E-7A75-7113-2B85-A7DF30DE3CB0}"/>
    <pc:docChg chg="delSld">
      <pc:chgData name="Vieras" userId="S::urn:spo:anon#91ada89eb3da4140158eca0c8320dd40d3af5275bed6f8e58c5d2be011e5c0b9::" providerId="AD" clId="Web-{9D36191E-7A75-7113-2B85-A7DF30DE3CB0}" dt="2023-08-30T10:23:22.622" v="0"/>
      <pc:docMkLst>
        <pc:docMk/>
      </pc:docMkLst>
      <pc:sldChg chg="del">
        <pc:chgData name="Vieras" userId="S::urn:spo:anon#91ada89eb3da4140158eca0c8320dd40d3af5275bed6f8e58c5d2be011e5c0b9::" providerId="AD" clId="Web-{9D36191E-7A75-7113-2B85-A7DF30DE3CB0}" dt="2023-08-30T10:23:22.622" v="0"/>
        <pc:sldMkLst>
          <pc:docMk/>
          <pc:sldMk cId="1934903478" sldId="256"/>
        </pc:sldMkLst>
      </pc:sldChg>
    </pc:docChg>
  </pc:docChgLst>
  <pc:docChgLst>
    <pc:chgData clId="Web-{E74BA665-146A-4989-BFEF-74DC876CA97A}"/>
    <pc:docChg chg="addSld">
      <pc:chgData name="" userId="" providerId="" clId="Web-{E74BA665-146A-4989-BFEF-74DC876CA97A}" dt="2023-08-30T09:30:09.786" v="0"/>
      <pc:docMkLst>
        <pc:docMk/>
      </pc:docMkLst>
      <pc:sldChg chg="new">
        <pc:chgData name="" userId="" providerId="" clId="Web-{E74BA665-146A-4989-BFEF-74DC876CA97A}" dt="2023-08-30T09:30:09.786" v="0"/>
        <pc:sldMkLst>
          <pc:docMk/>
          <pc:sldMk cId="1934903478" sldId="256"/>
        </pc:sldMkLst>
      </pc:sldChg>
    </pc:docChg>
  </pc:docChgLst>
  <pc:docChgLst>
    <pc:chgData name="Vilja Lankinen" userId="S::vilja.lankinen@kihnio.fi::5ecb8409-9d86-4ea0-b511-a0e71e2207e2" providerId="AD" clId="Web-{E74BA665-146A-4989-BFEF-74DC876CA97A}"/>
    <pc:docChg chg="addSld modSld addMainMaster">
      <pc:chgData name="Vilja Lankinen" userId="S::vilja.lankinen@kihnio.fi::5ecb8409-9d86-4ea0-b511-a0e71e2207e2" providerId="AD" clId="Web-{E74BA665-146A-4989-BFEF-74DC876CA97A}" dt="2023-08-30T09:56:04.822" v="1561" actId="1076"/>
      <pc:docMkLst>
        <pc:docMk/>
      </pc:docMkLst>
      <pc:sldChg chg="addSp delSp modSp add mod setBg">
        <pc:chgData name="Vilja Lankinen" userId="S::vilja.lankinen@kihnio.fi::5ecb8409-9d86-4ea0-b511-a0e71e2207e2" providerId="AD" clId="Web-{E74BA665-146A-4989-BFEF-74DC876CA97A}" dt="2023-08-30T09:56:04.822" v="1561" actId="1076"/>
        <pc:sldMkLst>
          <pc:docMk/>
          <pc:sldMk cId="3463445721" sldId="257"/>
        </pc:sldMkLst>
        <pc:spChg chg="del">
          <ac:chgData name="Vilja Lankinen" userId="S::vilja.lankinen@kihnio.fi::5ecb8409-9d86-4ea0-b511-a0e71e2207e2" providerId="AD" clId="Web-{E74BA665-146A-4989-BFEF-74DC876CA97A}" dt="2023-08-30T09:44:17.448" v="240"/>
          <ac:spMkLst>
            <pc:docMk/>
            <pc:sldMk cId="3463445721" sldId="257"/>
            <ac:spMk id="2" creationId="{66A33409-E021-18CB-E89F-6BBFA2E80C82}"/>
          </ac:spMkLst>
        </pc:spChg>
        <pc:spChg chg="add del mod">
          <ac:chgData name="Vilja Lankinen" userId="S::vilja.lankinen@kihnio.fi::5ecb8409-9d86-4ea0-b511-a0e71e2207e2" providerId="AD" clId="Web-{E74BA665-146A-4989-BFEF-74DC876CA97A}" dt="2023-08-30T09:44:24.542" v="242"/>
          <ac:spMkLst>
            <pc:docMk/>
            <pc:sldMk cId="3463445721" sldId="257"/>
            <ac:spMk id="5" creationId="{BE9C091B-7880-E6EA-68B0-4C6D18418641}"/>
          </ac:spMkLst>
        </pc:spChg>
        <pc:spChg chg="add del">
          <ac:chgData name="Vilja Lankinen" userId="S::vilja.lankinen@kihnio.fi::5ecb8409-9d86-4ea0-b511-a0e71e2207e2" providerId="AD" clId="Web-{E74BA665-146A-4989-BFEF-74DC876CA97A}" dt="2023-08-30T09:55:41.508" v="1555"/>
          <ac:spMkLst>
            <pc:docMk/>
            <pc:sldMk cId="3463445721" sldId="257"/>
            <ac:spMk id="9" creationId="{3B5305C3-9940-4541-9DEE-9AE9C3EA60A4}"/>
          </ac:spMkLst>
        </pc:spChg>
        <pc:graphicFrameChg chg="mod modGraphic">
          <ac:chgData name="Vilja Lankinen" userId="S::vilja.lankinen@kihnio.fi::5ecb8409-9d86-4ea0-b511-a0e71e2207e2" providerId="AD" clId="Web-{E74BA665-146A-4989-BFEF-74DC876CA97A}" dt="2023-08-30T09:56:04.822" v="1561" actId="1076"/>
          <ac:graphicFrameMkLst>
            <pc:docMk/>
            <pc:sldMk cId="3463445721" sldId="257"/>
            <ac:graphicFrameMk id="4" creationId="{627B1AE1-6884-1016-E1E7-0C671731274D}"/>
          </ac:graphicFrameMkLst>
        </pc:graphicFrameChg>
        <pc:cxnChg chg="add del">
          <ac:chgData name="Vilja Lankinen" userId="S::vilja.lankinen@kihnio.fi::5ecb8409-9d86-4ea0-b511-a0e71e2207e2" providerId="AD" clId="Web-{E74BA665-146A-4989-BFEF-74DC876CA97A}" dt="2023-08-30T09:55:41.508" v="1555"/>
          <ac:cxnSpMkLst>
            <pc:docMk/>
            <pc:sldMk cId="3463445721" sldId="257"/>
            <ac:cxnSpMk id="11" creationId="{AB882E83-38EA-4A57-928E-B07CFAFB7067}"/>
          </ac:cxnSpMkLst>
        </pc:cxnChg>
      </pc:sldChg>
      <pc:sldMasterChg chg="add addSldLayout">
        <pc:chgData name="Vilja Lankinen" userId="S::vilja.lankinen@kihnio.fi::5ecb8409-9d86-4ea0-b511-a0e71e2207e2" providerId="AD" clId="Web-{E74BA665-146A-4989-BFEF-74DC876CA97A}" dt="2023-08-30T09:30:21.287" v="0"/>
        <pc:sldMasterMkLst>
          <pc:docMk/>
          <pc:sldMasterMk cId="3144992663" sldId="2147483660"/>
        </pc:sldMasterMkLst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3172880702" sldId="2147483661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161444887" sldId="2147483662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2553744363" sldId="2147483663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2698765997" sldId="2147483664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1879085881" sldId="2147483665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2655711663" sldId="2147483666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1731539474" sldId="2147483667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34544114" sldId="2147483668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1062324945" sldId="2147483669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2847238036" sldId="2147483670"/>
          </pc:sldLayoutMkLst>
        </pc:sldLayoutChg>
        <pc:sldLayoutChg chg="add">
          <pc:chgData name="Vilja Lankinen" userId="S::vilja.lankinen@kihnio.fi::5ecb8409-9d86-4ea0-b511-a0e71e2207e2" providerId="AD" clId="Web-{E74BA665-146A-4989-BFEF-74DC876CA97A}" dt="2023-08-30T09:30:21.287" v="0"/>
          <pc:sldLayoutMkLst>
            <pc:docMk/>
            <pc:sldMasterMk cId="3144992663" sldId="2147483660"/>
            <pc:sldLayoutMk cId="355303673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36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38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249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39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11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85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6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44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4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23.10.2023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9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4">
            <a:extLst>
              <a:ext uri="{FF2B5EF4-FFF2-40B4-BE49-F238E27FC236}">
                <a16:creationId xmlns:a16="http://schemas.microsoft.com/office/drawing/2014/main" id="{627B1AE1-6884-1016-E1E7-0C6717312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568519"/>
              </p:ext>
            </p:extLst>
          </p:nvPr>
        </p:nvGraphicFramePr>
        <p:xfrm>
          <a:off x="103909" y="242455"/>
          <a:ext cx="11885784" cy="6133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0909">
                  <a:extLst>
                    <a:ext uri="{9D8B030D-6E8A-4147-A177-3AD203B41FA5}">
                      <a16:colId xmlns:a16="http://schemas.microsoft.com/office/drawing/2014/main" val="2189679245"/>
                    </a:ext>
                  </a:extLst>
                </a:gridCol>
                <a:gridCol w="2770909">
                  <a:extLst>
                    <a:ext uri="{9D8B030D-6E8A-4147-A177-3AD203B41FA5}">
                      <a16:colId xmlns:a16="http://schemas.microsoft.com/office/drawing/2014/main" val="1511780731"/>
                    </a:ext>
                  </a:extLst>
                </a:gridCol>
                <a:gridCol w="1883747">
                  <a:extLst>
                    <a:ext uri="{9D8B030D-6E8A-4147-A177-3AD203B41FA5}">
                      <a16:colId xmlns:a16="http://schemas.microsoft.com/office/drawing/2014/main" val="2721414938"/>
                    </a:ext>
                  </a:extLst>
                </a:gridCol>
                <a:gridCol w="2129086">
                  <a:extLst>
                    <a:ext uri="{9D8B030D-6E8A-4147-A177-3AD203B41FA5}">
                      <a16:colId xmlns:a16="http://schemas.microsoft.com/office/drawing/2014/main" val="180457915"/>
                    </a:ext>
                  </a:extLst>
                </a:gridCol>
                <a:gridCol w="2331133">
                  <a:extLst>
                    <a:ext uri="{9D8B030D-6E8A-4147-A177-3AD203B41FA5}">
                      <a16:colId xmlns:a16="http://schemas.microsoft.com/office/drawing/2014/main" val="1985814718"/>
                    </a:ext>
                  </a:extLst>
                </a:gridCol>
              </a:tblGrid>
              <a:tr h="498219"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Ehdotus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Toimenpide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Kustannus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Vastuutaho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Aikataulu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190573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Markkinoidaan Kihniön luontoa</a:t>
                      </a:r>
                      <a:endParaRPr lang="fi-FI" sz="1100" i="0" dirty="0">
                        <a:latin typeface="Goudy Old Style"/>
                      </a:endParaRPr>
                    </a:p>
                    <a:p>
                      <a:pPr lvl="0">
                        <a:buNone/>
                      </a:pP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Tehdään tiekyltti ja kartta, jossa etäisyydet omiin, mutta myös lähialueiden luontokohteisiin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Tekninen, hallinto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Kevät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28559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Viestintä selkeäksi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Virallinen ilmoitustaulu, someen panostaminen, Kihniö-lehti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 err="1">
                          <a:latin typeface="Goudy Old Style"/>
                        </a:rPr>
                        <a:t>Jory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Syksy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256322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Viranhaltijoiden jalkautuminen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Osallistuminen tapahtumiin, jalkautuminen yhdistysten ja yritysten tiloihin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 err="1">
                          <a:latin typeface="Goudy Old Style"/>
                        </a:rPr>
                        <a:t>Jory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Heti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040066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Henkilökuvaukset johdosta, kunnan työntekijöistä, luottamushenkilöistä sekä yritysesittelyt Kihniön yrittäjistä. Kuvauksia ja haastatteluja Kihniön asukkaista ja kesäasukkaista.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Valitaan/palkataan työntekijä tekemään pieniä haastatteluja + tuottamaan sisältöä</a:t>
                      </a:r>
                    </a:p>
                    <a:p>
                      <a:pPr lvl="0">
                        <a:buNone/>
                      </a:pPr>
                      <a:r>
                        <a:rPr lang="fi-FI" sz="1100" i="0" dirty="0">
                          <a:latin typeface="Goudy Old Style"/>
                        </a:rPr>
                        <a:t>--&gt; hanke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20-50% työpanos riittänee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Sivistys / hyvinvointijohtaja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Syksy 2023, jos hankeraha saadaan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652240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Kylänraitin elävöittäminen ja kunnostaminen 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Mietitään oma teema, erottuvat ja pysyvät kuntatunnukset sisääntuloväylille --&gt; asukkaat mukaan suunnitteluun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Tekninen + sivistys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Kevät 2024 --&gt;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520167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Lisää kulttuuritapahtumia ja järjestetään kuljetuksia kulttuuritapahtumiin </a:t>
                      </a:r>
                    </a:p>
                    <a:p>
                      <a:pPr lvl="0">
                        <a:buNone/>
                      </a:pP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Goudy Old Style"/>
                        </a:rPr>
                        <a:t>Haetaan hankkeita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 Oma osuus 20-30% = 1000-10000€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Sivistystoimi / hyvinvointijohtaja /yhteistyö järjestöjen ja yhdistysten kanssa --&gt; Projektityöntekijöitä järjestämään tapahtumia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Heti, jatkuva haku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877225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Työpaikoista viestiminen yhteistyössä yritysten kanssa 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Kunnan sivuille työpaikat ja yritysesittelyt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Hallinto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100" i="0" dirty="0">
                          <a:latin typeface="Goudy Old Style"/>
                        </a:rPr>
                        <a:t>Jatkuva, alkaen heti (järjestetään yhteistilaisuus yritysten kanssa --&gt; info)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21052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Kahvilatoimintaa, iltatoreja, yhteisöllisyyttä tukevaa toimintaa 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Yhteistyö seurojen ja järjestöjen kanssa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i="0" dirty="0">
                          <a:latin typeface="Goudy Old Style"/>
                        </a:rPr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i="0" dirty="0">
                          <a:latin typeface="Goudy Old Style"/>
                        </a:rPr>
                        <a:t>Kunta, järjestöt, yhdistykset ja yritykset yhdessä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i="0" dirty="0">
                          <a:latin typeface="Goudy Old Style"/>
                        </a:rPr>
                        <a:t>Syksy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899752"/>
                  </a:ext>
                </a:extLst>
              </a:tr>
              <a:tr h="498219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Yhteistyön lisääminen eri toimijoiden kesken </a:t>
                      </a:r>
                      <a:endParaRPr lang="fi-FI" sz="1100" i="0" dirty="0"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243341"/>
                          </a:solidFill>
                          <a:latin typeface="Goudy Old Style"/>
                        </a:rPr>
                        <a:t>Yhdistysten, järjestöjen ja yritysten yhteisiä tapahtumia</a:t>
                      </a:r>
                    </a:p>
                    <a:p>
                      <a:pPr lvl="0">
                        <a:buNone/>
                      </a:pPr>
                      <a:endParaRPr lang="fi-FI" sz="1100" b="0" i="0" u="none" strike="noStrike" noProof="0" dirty="0">
                        <a:solidFill>
                          <a:srgbClr val="243341"/>
                        </a:solidFill>
                        <a:latin typeface="Goudy Old Style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i="0" dirty="0">
                          <a:latin typeface="Goudy Old Style"/>
                        </a:rPr>
                        <a:t>200-1000€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b="0" i="0" u="none" strike="noStrike" noProof="0" dirty="0">
                          <a:solidFill>
                            <a:srgbClr val="000000"/>
                          </a:solidFill>
                          <a:latin typeface="Goudy Old Style"/>
                        </a:rPr>
                        <a:t>Kunta, järjestöt, yhdistykset ja yritykset yhdessä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i-FI" sz="1100" i="0" dirty="0">
                          <a:latin typeface="Goudy Old Style"/>
                        </a:rPr>
                        <a:t>Syksy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884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44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rrakesh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7DAD88"/>
      </a:accent1>
      <a:accent2>
        <a:srgbClr val="6FAC96"/>
      </a:accent2>
      <a:accent3>
        <a:srgbClr val="7DA9AC"/>
      </a:accent3>
      <a:accent4>
        <a:srgbClr val="7B9EBE"/>
      </a:accent4>
      <a:accent5>
        <a:srgbClr val="9399CA"/>
      </a:accent5>
      <a:accent6>
        <a:srgbClr val="8F7BBE"/>
      </a:accent6>
      <a:hlink>
        <a:srgbClr val="AE699F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Laajakuva</PresentationFormat>
  <Paragraphs>51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Goudy Old Style</vt:lpstr>
      <vt:lpstr>Office-teema</vt:lpstr>
      <vt:lpstr>MarrakeshVTI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Mäkelä Kristiina</dc:creator>
  <cp:lastModifiedBy>Mäkelä Kristiina</cp:lastModifiedBy>
  <cp:revision>105</cp:revision>
  <dcterms:created xsi:type="dcterms:W3CDTF">2012-08-08T08:08:12Z</dcterms:created>
  <dcterms:modified xsi:type="dcterms:W3CDTF">2023-10-23T15:12:36Z</dcterms:modified>
</cp:coreProperties>
</file>